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5">
          <p15:clr>
            <a:srgbClr val="A4A3A4"/>
          </p15:clr>
        </p15:guide>
        <p15:guide id="2" pos="2880">
          <p15:clr>
            <a:srgbClr val="A4A3A4"/>
          </p15:clr>
        </p15:guide>
        <p15:guide id="3" pos="-11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0"/>
    <p:restoredTop sz="94698"/>
  </p:normalViewPr>
  <p:slideViewPr>
    <p:cSldViewPr>
      <p:cViewPr varScale="1">
        <p:scale>
          <a:sx n="78" d="100"/>
          <a:sy n="78" d="100"/>
        </p:scale>
        <p:origin x="990" y="54"/>
      </p:cViewPr>
      <p:guideLst>
        <p:guide orient="horz" pos="2155"/>
        <p:guide pos="2880"/>
        <p:guide pos="-1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BD9269A6-FB94-47F3-93FD-F8F937B69C7F}" type="datetime1">
              <a:rPr lang="ru-RU"/>
              <a:pPr lvl="0">
                <a:defRPr/>
              </a:pPr>
              <a:t>18.06.2025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441FB433-4B63-4A6C-8FFD-66DD0B3F0005}" type="slidenum">
              <a:rPr lang="ru-RU"/>
              <a:pPr lvl="0"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441FB433-4B63-4A6C-8FFD-66DD0B3F0005}" type="slidenum">
              <a:rPr lang="en-US"/>
              <a:pPr lvl="0"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B4C71EC6-210F-42DE-9C53-41977AD35B3D}" type="datetime1">
              <a:rPr lang="ru-RU"/>
              <a:pPr lvl="0">
                <a:defRPr/>
              </a:pPr>
              <a:t>18.06.2025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B19B0651-EE4F-4900-A07F-96A6BFA9D0F0}" type="slidenum">
              <a:rPr lang="ru-RU"/>
              <a:pPr lvl="0"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B4C71EC6-210F-42DE-9C53-41977AD35B3D}" type="datetime1">
              <a:rPr lang="ru-RU"/>
              <a:pPr lvl="0">
                <a:defRPr/>
              </a:pPr>
              <a:t>18.06.2025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B19B0651-EE4F-4900-A07F-96A6BFA9D0F0}" type="slidenum">
              <a:rPr lang="ru-RU"/>
              <a:pPr lvl="0"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lvl="0"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B4C71EC6-210F-42DE-9C53-41977AD35B3D}" type="datetime1">
              <a:rPr lang="ru-RU"/>
              <a:pPr lvl="0">
                <a:defRPr/>
              </a:pPr>
              <a:t>18.06.2025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B19B0651-EE4F-4900-A07F-96A6BFA9D0F0}" type="slidenum">
              <a:rPr lang="ru-RU"/>
              <a:pPr lvl="0"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B4C71EC6-210F-42DE-9C53-41977AD35B3D}" type="datetime1">
              <a:rPr lang="ru-RU"/>
              <a:pPr lvl="0">
                <a:defRPr/>
              </a:pPr>
              <a:t>18.06.2025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B19B0651-EE4F-4900-A07F-96A6BFA9D0F0}" type="slidenum">
              <a:rPr lang="ru-RU"/>
              <a:pPr lvl="0"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B4C71EC6-210F-42DE-9C53-41977AD35B3D}" type="datetime1">
              <a:rPr lang="ru-RU"/>
              <a:pPr lvl="0">
                <a:defRPr/>
              </a:pPr>
              <a:t>18.06.2025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B19B0651-EE4F-4900-A07F-96A6BFA9D0F0}" type="slidenum">
              <a:rPr lang="ru-RU"/>
              <a:pPr lvl="0"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B4C71EC6-210F-42DE-9C53-41977AD35B3D}" type="datetime1">
              <a:rPr lang="ru-RU"/>
              <a:pPr lvl="0">
                <a:defRPr/>
              </a:pPr>
              <a:t>18.06.2025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B19B0651-EE4F-4900-A07F-96A6BFA9D0F0}" type="slidenum">
              <a:rPr lang="ru-RU"/>
              <a:pPr lvl="0"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B4C71EC6-210F-42DE-9C53-41977AD35B3D}" type="datetime1">
              <a:rPr lang="ru-RU"/>
              <a:pPr lvl="0">
                <a:defRPr/>
              </a:pPr>
              <a:t>18.06.2025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B19B0651-EE4F-4900-A07F-96A6BFA9D0F0}" type="slidenum">
              <a:rPr lang="ru-RU"/>
              <a:pPr lvl="0"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B4C71EC6-210F-42DE-9C53-41977AD35B3D}" type="datetime1">
              <a:rPr lang="ru-RU"/>
              <a:pPr lvl="0">
                <a:defRPr/>
              </a:pPr>
              <a:t>18.06.2025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B19B0651-EE4F-4900-A07F-96A6BFA9D0F0}" type="slidenum">
              <a:rPr lang="ru-RU"/>
              <a:pPr lvl="0"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B4C71EC6-210F-42DE-9C53-41977AD35B3D}" type="datetime1">
              <a:rPr lang="ru-RU"/>
              <a:pPr lvl="0">
                <a:defRPr/>
              </a:pPr>
              <a:t>18.06.2025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B19B0651-EE4F-4900-A07F-96A6BFA9D0F0}" type="slidenum">
              <a:rPr lang="ru-RU"/>
              <a:pPr lvl="0"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Фирулькин и Димульки\Desktop\фон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-1752871" y="576064"/>
            <a:ext cx="13537504" cy="78214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84784"/>
            <a:ext cx="8229600" cy="4824536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ru-RU" sz="3200" dirty="0">
                <a:latin typeface="Times New Roman"/>
                <a:cs typeface="Times New Roman"/>
              </a:rPr>
              <a:t>Мастер –класс с родителями </a:t>
            </a:r>
            <a:br>
              <a:rPr lang="ru-RU" sz="3200" dirty="0">
                <a:latin typeface="Times New Roman"/>
                <a:cs typeface="Times New Roman"/>
              </a:rPr>
            </a:br>
            <a:r>
              <a:rPr lang="ru-RU" sz="3200" dirty="0">
                <a:latin typeface="Times New Roman"/>
                <a:cs typeface="Times New Roman"/>
              </a:rPr>
              <a:t>«Тряп</a:t>
            </a:r>
            <a:r>
              <a:rPr lang="ru-RU" altLang="en-US" sz="3200" dirty="0">
                <a:latin typeface="Times New Roman"/>
                <a:cs typeface="Times New Roman"/>
              </a:rPr>
              <a:t>и</a:t>
            </a:r>
            <a:r>
              <a:rPr lang="ru-RU" sz="3200" dirty="0">
                <a:latin typeface="Times New Roman"/>
                <a:cs typeface="Times New Roman"/>
              </a:rPr>
              <a:t>чные куклы»</a:t>
            </a:r>
            <a:br>
              <a:rPr lang="ru-RU" sz="3200" dirty="0">
                <a:latin typeface="Times New Roman"/>
                <a:cs typeface="Times New Roman"/>
              </a:rPr>
            </a:br>
            <a:r>
              <a:rPr lang="ru-RU" sz="3200" dirty="0">
                <a:latin typeface="Times New Roman"/>
                <a:cs typeface="Times New Roman"/>
              </a:rPr>
              <a:t/>
            </a:r>
            <a:br>
              <a:rPr lang="ru-RU" sz="3200" dirty="0">
                <a:latin typeface="Times New Roman"/>
                <a:cs typeface="Times New Roman"/>
              </a:rPr>
            </a:br>
            <a:r>
              <a:rPr lang="ru-RU" sz="3200" dirty="0">
                <a:latin typeface="Times New Roman"/>
                <a:cs typeface="Times New Roman"/>
              </a:rPr>
              <a:t/>
            </a:r>
            <a:br>
              <a:rPr lang="ru-RU" sz="3200" dirty="0">
                <a:latin typeface="Times New Roman"/>
                <a:cs typeface="Times New Roman"/>
              </a:rPr>
            </a:br>
            <a:r>
              <a:rPr lang="ru-RU" sz="3200" dirty="0">
                <a:latin typeface="Times New Roman"/>
                <a:cs typeface="Times New Roman"/>
              </a:rPr>
              <a:t/>
            </a:r>
            <a:br>
              <a:rPr lang="ru-RU" sz="3200" dirty="0">
                <a:latin typeface="Times New Roman"/>
                <a:cs typeface="Times New Roman"/>
              </a:rPr>
            </a:br>
            <a:r>
              <a:rPr lang="ru-RU" sz="3200" dirty="0">
                <a:latin typeface="Times New Roman"/>
                <a:cs typeface="Times New Roman"/>
              </a:rPr>
              <a:t/>
            </a:r>
            <a:br>
              <a:rPr lang="ru-RU" sz="3200" dirty="0">
                <a:latin typeface="Times New Roman"/>
                <a:cs typeface="Times New Roman"/>
              </a:rPr>
            </a:br>
            <a:r>
              <a:rPr lang="ru-RU" sz="3200" dirty="0">
                <a:latin typeface="Times New Roman"/>
                <a:cs typeface="Times New Roman"/>
              </a:rPr>
              <a:t/>
            </a:r>
            <a:br>
              <a:rPr lang="ru-RU" sz="3200" dirty="0">
                <a:latin typeface="Times New Roman"/>
                <a:cs typeface="Times New Roman"/>
              </a:rPr>
            </a:br>
            <a:r>
              <a:rPr lang="ru-RU" sz="3200" dirty="0">
                <a:latin typeface="Times New Roman"/>
                <a:cs typeface="Times New Roman"/>
              </a:rPr>
              <a:t>                      </a:t>
            </a:r>
            <a:r>
              <a:rPr lang="ru-RU" sz="2400" dirty="0">
                <a:latin typeface="Times New Roman"/>
                <a:cs typeface="Times New Roman"/>
              </a:rPr>
              <a:t>Воспита</a:t>
            </a:r>
            <a:r>
              <a:rPr lang="ru-RU" altLang="en-US" sz="2400" dirty="0">
                <a:latin typeface="Times New Roman"/>
                <a:cs typeface="Times New Roman"/>
              </a:rPr>
              <a:t>тели</a:t>
            </a:r>
            <a:r>
              <a:rPr lang="ru-RU" sz="2400" dirty="0">
                <a:latin typeface="Times New Roman"/>
                <a:cs typeface="Times New Roman"/>
              </a:rPr>
              <a:t>: </a:t>
            </a:r>
            <a:r>
              <a:rPr lang="ru-RU" altLang="en-US" sz="2400" dirty="0" err="1">
                <a:latin typeface="Times New Roman"/>
                <a:cs typeface="Times New Roman"/>
              </a:rPr>
              <a:t>Толакаева</a:t>
            </a:r>
            <a:r>
              <a:rPr lang="ru-RU" altLang="en-US" sz="2400" dirty="0">
                <a:latin typeface="Times New Roman"/>
                <a:cs typeface="Times New Roman"/>
              </a:rPr>
              <a:t> М</a:t>
            </a:r>
            <a:r>
              <a:rPr lang="en-US" altLang="ru-RU" sz="2400" dirty="0">
                <a:latin typeface="Times New Roman"/>
                <a:cs typeface="Times New Roman"/>
              </a:rPr>
              <a:t>.</a:t>
            </a:r>
            <a:r>
              <a:rPr lang="ru-RU" altLang="en-US" sz="2400" dirty="0">
                <a:latin typeface="Times New Roman"/>
                <a:cs typeface="Times New Roman"/>
              </a:rPr>
              <a:t>Н</a:t>
            </a:r>
            <a:r>
              <a:rPr lang="en-US" altLang="ru-RU" sz="2400" dirty="0">
                <a:latin typeface="Times New Roman"/>
                <a:cs typeface="Times New Roman"/>
              </a:rPr>
              <a:t>.</a:t>
            </a:r>
          </a:p>
        </p:txBody>
      </p:sp>
      <p:pic>
        <p:nvPicPr>
          <p:cNvPr id="1026" name="Picture 2" descr="C:\Users\1\Desktop\Без названия (1).jpg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763688" y="3068960"/>
            <a:ext cx="1656184" cy="1728192"/>
          </a:xfrm>
          <a:prstGeom prst="rect">
            <a:avLst/>
          </a:prstGeom>
          <a:noFill/>
        </p:spPr>
      </p:pic>
      <p:pic>
        <p:nvPicPr>
          <p:cNvPr id="1027" name="Picture 3" descr="C:\Users\1\Desktop\Без названия.jpg"/>
          <p:cNvPicPr>
            <a:picLocks noChangeAspect="1" noChangeArrowheads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4139952" y="2924944"/>
            <a:ext cx="3024336" cy="194421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Фирулькин и Димульки\Desktop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Берем второй  квадрат белой ткани, в центр размещаем скрутку и кусочек ваты, чтобы голова получилась  более  круглой</a:t>
            </a:r>
            <a:r>
              <a:rPr lang="ru-RU" dirty="0" smtClean="0"/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1\Desktop\8(129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4100" y="1600200"/>
            <a:ext cx="3395799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Фирулькин и Димульки\Desktop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616624"/>
          </a:xfrm>
        </p:spPr>
        <p:txBody>
          <a:bodyPr>
            <a:norm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Завязываем ниткой на уровне шеи.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3" name="Picture 2" descr="C:\Users\1\Desktop\9(109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476672"/>
            <a:ext cx="6096000" cy="35101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885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Фирулькин и Димульки\Desktop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Расправляем ткань.  Постараемся  убрать лишние складки с лица куклы.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1\Desktop\10(10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332656"/>
            <a:ext cx="6096000" cy="457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6464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>
            <a:normAutofit/>
          </a:bodyPr>
          <a:lstStyle/>
          <a:p>
            <a:pPr algn="l"/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1\Desktop\11(94)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988840"/>
            <a:ext cx="6096000" cy="4572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115616" y="476672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Формируем руки: определяем их длину и лишнюю ткань заворачиваем вовнутрь. Края рукава убираем  в середину.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64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 smtClean="0"/>
              <a:t>Отмеряем размеры ладошек и перетягиваем их ниткой. Свободные уголки  подвязываем вокруг туловища ниткой на поясе, стараясь распределить ткань равномерно.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1\Desktop\12(77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2348880"/>
            <a:ext cx="6034617" cy="37772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6464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>
            <a:normAutofit/>
          </a:bodyPr>
          <a:lstStyle/>
          <a:p>
            <a:pPr algn="l"/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476672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260648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Основа нашей куклы готова.  А вот наряд – это ваша фантазия и творчество. Я сделала кукле сарафан. Берем две узкие цветные полоски ткани и располагаем их крестообразно через плечи на груди и спине. Завязываем ниткой на поясе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1\Desktop\13(65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4100" y="1600200"/>
            <a:ext cx="3395799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6464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/>
              <a:t>Квадрат цветной ткани сворачиваем пополам, располагая нитку внутри.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476672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C:\Users\1\Desktop\14(63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6464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Стягиваем нитку, ткань прикладываем к поясу, равномерно распределяя вокруг , и завязываем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4338" name="Picture 2" descr="C:\Users\1\Desktop\15(49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4100" y="1600200"/>
            <a:ext cx="3395799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Повязываем куколке косыночку, завязываем пояс и куколка готова..</a:t>
            </a:r>
            <a:endParaRPr lang="ru-RU" dirty="0"/>
          </a:p>
        </p:txBody>
      </p:sp>
      <p:pic>
        <p:nvPicPr>
          <p:cNvPr id="15362" name="Picture 2" descr="C:\Users\1\Desktop\16(46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4100" y="1600200"/>
            <a:ext cx="3395799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Другой вариант.  Косыночка завязана вокруг головы.  Куколка украшена передничком. Орнамент нарисован фломастером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6386" name="Picture 2" descr="C:\Users\1\Desktop\17(4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132856"/>
            <a:ext cx="3395799" cy="4525963"/>
          </a:xfrm>
          <a:prstGeom prst="rect">
            <a:avLst/>
          </a:prstGeom>
          <a:noFill/>
        </p:spPr>
      </p:pic>
      <p:pic>
        <p:nvPicPr>
          <p:cNvPr id="16387" name="Picture 3" descr="C:\Users\1\Desktop\18(39)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988840"/>
            <a:ext cx="3480048" cy="4464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Фирулькин и Димульки\Desktop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74642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Тряпичная кукла Закрутка своими руками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   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«Кто в куклы не играет, тот счастья не             знает»       /поговорка/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Рукотворные куклы на протяжении веков сопровождали быт русских крестьян. Они бережно хранились в сундуках и передавались из поколения в поколение. Малым деткам кукол шили мамы, старшие сестры, бабушки, «…при всей невероятной занятости они находили для этого время. Ребенка специально обучали традиционным приемам изготовления куклы, и лет с пяти простейшую тряпичную куклу могла сделать любая девочка».  А начинали девочек  учить  изготавливать куклы уже с трехлетнего возраста.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13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Но моя куколка грустит: не с кем хоровод водить.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Сделайте подружек ей, кукле будет веселей.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Фирулькин и Димульки\Desktop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72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8134672" cy="5184576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Главная  особенность  куклы, заключается в том, что сделана она без иголки и безлика.  Для ребенка кукла будет игрушкой-подружкой и оберегом одновременно, поэтому колоть её иглой негоже, а делать лицо по народным поверьям нельзя, так как такая кукла может обрести душу и стать опасной. А «безликая» куколка считается предметом неодушевленным и не может навредить ребенку. Сделанная с любовью своими руками куколка, будет предметом гордости ее мастерицы.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5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Фирулькин и Димульки\Desktop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72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988840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Материалы.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2400" dirty="0" smtClean="0"/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- 2 квадрата белой ткани (20х20) для туловища и блузки;   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один квадрат (20х20) и две полоски цветной ткани для сарафана;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прямоугольный лоскутик для передника и треугольный для косынки;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белые  нитки;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 вата для объема;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 тесьма для пояса.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Фирулькин и Димульки\Desktop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1\Desktop\3(141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492896"/>
            <a:ext cx="6096000" cy="413995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27584" y="476672"/>
            <a:ext cx="864096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Технология изготовления куколки</a:t>
            </a:r>
          </a:p>
          <a:p>
            <a:r>
              <a:rPr lang="ru-RU" sz="2400" dirty="0" smtClean="0"/>
              <a:t>Берем один квадрат белой ткани и подгибаем края внутрь, как показано на фото. Там, где подогнут более широкий край (справа) будет основание. Оно получится толще, для того, чтобы кукла была устойчива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Фирулькин и Димульки\Desktop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1\Desktop\4(136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564904"/>
            <a:ext cx="6096000" cy="429309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835696" y="620688"/>
            <a:ext cx="69127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середину кладем  вату, чтобы наша куколка не была слишком худенькой.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Фирулькин и Димульки\Desktop\фон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-2472952" y="764704"/>
            <a:ext cx="1353648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30626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ru-RU" sz="3600"/>
              <a:t/>
            </a:r>
            <a:br>
              <a:rPr lang="ru-RU" sz="3600"/>
            </a:br>
            <a:r>
              <a:rPr lang="ru-RU" sz="3600"/>
              <a:t/>
            </a:r>
            <a:br>
              <a:rPr lang="ru-RU" sz="3600"/>
            </a:br>
            <a:r>
              <a:rPr lang="ru-RU" sz="3200"/>
              <a:t>- </a:t>
            </a:r>
            <a:br>
              <a:rPr lang="ru-RU" sz="3200"/>
            </a:br>
            <a:endParaRPr lang="ru-RU" sz="3200"/>
          </a:p>
        </p:txBody>
      </p:sp>
      <p:pic>
        <p:nvPicPr>
          <p:cNvPr id="4098" name="Picture 2" descr="C:\Users\1\Desktop\5(140).jpg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524000" y="1556792"/>
            <a:ext cx="6096000" cy="468052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79712" y="476672"/>
            <a:ext cx="5328592" cy="388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>
                <a:latin typeface="Times New Roman"/>
                <a:cs typeface="Times New Roman"/>
              </a:rPr>
              <a:t>Выполняем тугое закручивание</a:t>
            </a:r>
            <a:r>
              <a:rPr lang="ru-RU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Фирулькин и Димульки\Desktop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30626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5122" name="Picture 2" descr="C:\Users\1\Desktop\6(129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916832"/>
            <a:ext cx="6096000" cy="379816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75656" y="476672"/>
            <a:ext cx="6336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Получилась  скрутка 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рулик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 Это «тулово» нашей куколки.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36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Фирулькин и Димульки\Desktop\фон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8538"/>
          </a:xfrm>
        </p:spPr>
        <p:txBody>
          <a:bodyPr>
            <a:normAutofit/>
          </a:bodyPr>
          <a:lstStyle/>
          <a:p>
            <a:pPr algn="l"/>
            <a:r>
              <a:rPr lang="ru-RU" sz="3600" dirty="0" smtClean="0"/>
              <a:t>.</a:t>
            </a:r>
            <a:endParaRPr lang="ru-RU" sz="3600" dirty="0"/>
          </a:p>
        </p:txBody>
      </p:sp>
      <p:pic>
        <p:nvPicPr>
          <p:cNvPr id="6146" name="Picture 2" descr="C:\Users\1\Desktop\7(125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412776"/>
            <a:ext cx="7920880" cy="492650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59632" y="476673"/>
            <a:ext cx="66247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На уровне  шеи и пояса перевязываем скрутку ниткой.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0477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171</Words>
  <Application>Microsoft Office PowerPoint</Application>
  <PresentationFormat>Экран (4:3)</PresentationFormat>
  <Paragraphs>35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Тема Office</vt:lpstr>
      <vt:lpstr>Мастер –класс с родителями  «Тряпичные куклы»                            Воспитатели: Толакаева М.Н.</vt:lpstr>
      <vt:lpstr>           Тряпичная кукла Закрутка своими руками       «Кто в куклы не играет, тот счастья не             знает»       /поговорка/ Рукотворные куклы на протяжении веков сопровождали быт русских крестьян. Они бережно хранились в сундуках и передавались из поколения в поколение. Малым деткам кукол шили мамы, старшие сестры, бабушки, «…при всей невероятной занятости они находили для этого время. Ребенка специально обучали традиционным приемам изготовления куклы, и лет с пяти простейшую тряпичную куклу могла сделать любая девочка».  А начинали девочек  учить  изготавливать куклы уже с трехлетнего возраста. </vt:lpstr>
      <vt:lpstr>Главная  особенность  куклы, заключается в том, что сделана она без иголки и безлика.  Для ребенка кукла будет игрушкой-подружкой и оберегом одновременно, поэтому колоть её иглой негоже, а делать лицо по народным поверьям нельзя, так как такая кукла может обрести душу и стать опасной. А «безликая» куколка считается предметом неодушевленным и не может навредить ребенку. Сделанная с любовью своими руками куколка, будет предметом гордости ее мастерицы.</vt:lpstr>
      <vt:lpstr>Материалы. </vt:lpstr>
      <vt:lpstr>Презентация PowerPoint</vt:lpstr>
      <vt:lpstr>Презентация PowerPoint</vt:lpstr>
      <vt:lpstr>  -  </vt:lpstr>
      <vt:lpstr> </vt:lpstr>
      <vt:lpstr>.</vt:lpstr>
      <vt:lpstr>Берем второй  квадрат белой ткани, в центр размещаем скрутку и кусочек ваты, чтобы голова получилась  более  круглой.</vt:lpstr>
      <vt:lpstr>       Завязываем ниткой на уровне шеи.  </vt:lpstr>
      <vt:lpstr>            Расправляем ткань.  Постараемся  убрать лишние складки с лица куклы.</vt:lpstr>
      <vt:lpstr>            .</vt:lpstr>
      <vt:lpstr>Отмеряем размеры ладошек и перетягиваем их ниткой. Свободные уголки  подвязываем вокруг туловища ниткой на поясе, стараясь распределить ткань равномерно.            .</vt:lpstr>
      <vt:lpstr>           .</vt:lpstr>
      <vt:lpstr>Квадрат цветной ткани сворачиваем пополам, располагая нитку внутри.            .</vt:lpstr>
      <vt:lpstr>Стягиваем нитку, ткань прикладываем к поясу, равномерно распределяя вокруг , и завязываем.</vt:lpstr>
      <vt:lpstr>Повязываем куколке косыночку, завязываем пояс и куколка готова..</vt:lpstr>
      <vt:lpstr>Другой вариант.  Косыночка завязана вокруг головы.  Куколка украшена передничком. Орнамент нарисован фломастером.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Предметно развивающая среда -  естественная, комфортабельная , уютная обстановка, рационально- организованная, насыщенная разнообразными сенсорными раздражителями и игровыми материалами. Среда, позволяющая одновременное включение познавательно-творческой деятельности всех детей группы.</dc:title>
  <dc:creator>Фирулькин и Димульки</dc:creator>
  <cp:lastModifiedBy>Мадина</cp:lastModifiedBy>
  <cp:revision>43</cp:revision>
  <dcterms:created xsi:type="dcterms:W3CDTF">2015-03-18T00:36:26Z</dcterms:created>
  <dcterms:modified xsi:type="dcterms:W3CDTF">2025-06-18T16:15:56Z</dcterms:modified>
  <cp:version>0906.0100.01</cp:version>
</cp:coreProperties>
</file>